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0.2795698924731182</c:v>
                </c:pt>
                <c:pt idx="1">
                  <c:v>0.72043010752688175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6.8389605579965096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0.50143306584998637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0.16951438624596804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1.7697060494575858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0.16951438624596715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0.49852976073421296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6.6364226594003446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0.48277207255521049</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0.20812462722677338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2.1727914662646421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0.20812462722677427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0.64933601789176887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7.0414984565926746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5.923930217764668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0.10437488611976597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1.143352894562172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9.4557732807419193E-2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6.2968053965795159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0.1188999912491937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0.11951657744213939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1.2477360464433858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0.10596895459961075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5.7579639426851994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0.24060261912811676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9.3736907007411219E-2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0.97859995875368355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9.3736907007412107E-2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5.1768757766884832E-2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7.017525024131066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7.203654689124761E-3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1.2378650372698488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0.11857106558032982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2.5932865948644412E-2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6.5128163401126518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1.430622387543723E-2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0.1018964207323183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1.0637841199295224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0.1018964207323183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0.25024234718419347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4.0345403853149069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5.6271568583972904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0.27722772277227731</c:v>
                </c:pt>
                <c:pt idx="1">
                  <c:v>0.2722772277227723</c:v>
                </c:pt>
                <c:pt idx="2">
                  <c:v>0.2722772277227723</c:v>
                </c:pt>
                <c:pt idx="3">
                  <c:v>0.17821782178217821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0.59943377417527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0.17563009933576001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1.8335532230894902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0.17563009933576001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2.2462223366837009E-2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5.7503401058492454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0.46385169047148533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0.17996989173771905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1.8788600376744977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0.17996989173771905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8.6375600162962307E-2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5.5039736109453363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5.8219889316264153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0.21562704784702191</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9.6238872507110607E-2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1.0047201222301148</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9.6238872507110607E-2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0.30321342806552032</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4.5505541465463386</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0.12229744892172079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0.11483117597178882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1.1988211224074572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0.11483117597178882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0.29045027319634631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5.9749626666822264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0.12305855963137535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0.12220900618928088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1.2758446190965405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0.12220900618928088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0.11761406114377859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6.0247271370089583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0.10340936492642872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1.1368084078141294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0.10889117974645135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2.6360373597738018E-2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6.7377117762681351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6.9525477536271936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0.16313619068609686</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0.15070694370742554</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1.5733590279901044</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0.15070694370742554</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9.7794931731204571E-2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6.0339243569100116</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6.0905419280476991E-3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0.1317377118525247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1.3753229491025554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0.1317377118525247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0.47252957220995917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2.8959635102869363E-2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5.8093504621584202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0.42079207920792078</c:v>
                </c:pt>
                <c:pt idx="1">
                  <c:v>0.57425742574257421</c:v>
                </c:pt>
                <c:pt idx="2">
                  <c:v>0</c:v>
                </c:pt>
                <c:pt idx="3">
                  <c:v>4.9504950495049497E-3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2.7472523579509911E-2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0.1105659464860409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1.1542927340481359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0.1105659464860409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0.25815221065025362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7.0382272809187372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6.820231374782626E-2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1.1141149602646898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0.1067174482194968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0.3827844695750322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8.5861888371535855E-2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7.6354497158483889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0.24870408963731361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0.13000520131048887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1.3572357857951376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0.13000520131049065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1.0720993948336144E-2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8.2457869523004046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8.367614828222143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0.1468810146025481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0.11258669144807598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1.1753890236488109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8.5308412834624647E-2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8.367614828222143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5.3008011406680016</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0.23391176616063225</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0.19154798825455588</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1.9997337163091817</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0.19154798825455632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0.67416294713336988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4.160398077960795</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9.9023997764565053E-2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0.15855005282305257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1.6552399701087337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0.15855005282305346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0.3765870100229094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6.4412042033752073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6.8745144084172258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0.40218627027568044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0.1656656553622522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1.729525847184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0.16566565536225131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0.59422560296053284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0.11998151143118374</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6.1266683961854422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0.50990099009900991</c:v>
                </c:pt>
                <c:pt idx="1">
                  <c:v>0.103960396039604</c:v>
                </c:pt>
                <c:pt idx="2">
                  <c:v>0.18316831683168322</c:v>
                </c:pt>
                <c:pt idx="3">
                  <c:v>0.1237623762376238</c:v>
                </c:pt>
                <c:pt idx="4">
                  <c:v>3.4653465346534663E-2</c:v>
                </c:pt>
                <c:pt idx="5">
                  <c:v>4.4554455445544552E-2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0.11702736079670828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0.13919640324588922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1.4531906249511524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0.13919640324589011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0.205791165709444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7.6223604206490094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3.7289708685233922</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1.1804535525431299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0.11797617731322907</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0.42316836851692896</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0.39913023003224879</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1.9387568992060911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0.117310619053135</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1.2949701928944828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0.12404098269461894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0.44492219930771304</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6.0053465081472357E-2</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2.6287947217425418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0.13841816716001598</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0.11854147165059592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1.2375560808583292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0.11854147165059592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0.33250632086086274</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2.557451487260149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0.15985362301979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0.12163423062785617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1.2698440440972081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0.12163423062785572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0.43193822361235235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4.5739731634281977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0.12744798076639707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1.5754991877980351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0.15091194265423979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0.39807981583595353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4.2367354456237427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8.1071885345401995E-2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0.14168685693970495</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1.4791906068137211</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0.14168685693970318</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0.13986859086100001</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6.4381134938796309</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4.6810565556520967</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0.52527627442081215</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0.15651879808425839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1.6340339599355618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0.15651879808425928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0.37516574304937844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5.099349489247837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0.20512820512820512</c:v>
                </c:pt>
                <c:pt idx="1">
                  <c:v>3.0769230769230771E-2</c:v>
                </c:pt>
                <c:pt idx="2">
                  <c:v>0.42564102564102563</c:v>
                </c:pt>
                <c:pt idx="3">
                  <c:v>4.6153846153846156E-2</c:v>
                </c:pt>
                <c:pt idx="4">
                  <c:v>0</c:v>
                </c:pt>
                <c:pt idx="5">
                  <c:v>0.1333333333333333</c:v>
                </c:pt>
                <c:pt idx="6">
                  <c:v>4.6153846153846156E-2</c:v>
                </c:pt>
                <c:pt idx="7">
                  <c:v>3.5897435897435888E-2</c:v>
                </c:pt>
                <c:pt idx="8">
                  <c:v>7.6923076923076927E-2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9.6534874660172854E-2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1.3989584160512418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0.13400167635367666</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0.27464005094157518</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4.2627636220563554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7.7313074336306427</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5.4859767816657801E-2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0.28820796267202642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8.0350225198646541E-2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0.83884490725758631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8.0350225198646541E-2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5.9754769011167497E-2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7.6917095914986797</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0.24150885468479899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9.5924499156831544E-2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1.0014381092275659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9.5924499156831544E-2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7.4365226468991352E-2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7.7709052757626056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6.3040628936315466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0.12406360616451639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0.10760527497080741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1.1233837451003525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0.10760527497080741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0.28918704489182279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6.3040628936315466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2.4334537567442358</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0.12449135477330486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1.7658719371656881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0.16914712910054597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0.31628163222174743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2.4334537567442358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5.8618255472899436</c:v>
                </c:pt>
                <c:pt idx="1">
                  <c:v>7.0414984565926746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7.0100689285370024</c:v>
                </c:pt>
                <c:pt idx="1">
                  <c:v>6.6364226594003446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32</c:v>
                </c:pt>
                <c:pt idx="4" formatCode="0">
                  <c:v>2</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6.3814284290080128</c:v>
                </c:pt>
                <c:pt idx="1">
                  <c:v>6.5128163401126518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5.5922722362144457</c:v>
                </c:pt>
                <c:pt idx="1">
                  <c:v>5.7579639426851994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6.2171395287741458</c:v>
                </c:pt>
                <c:pt idx="1">
                  <c:v>6.2968053965795159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4.0374895837829978</c:v>
                </c:pt>
                <c:pt idx="1">
                  <c:v>4.0345403853149069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5.1900192411677786</c:v>
                </c:pt>
                <c:pt idx="1">
                  <c:v>5.5039736109453363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6.103759222554368</c:v>
                </c:pt>
                <c:pt idx="1">
                  <c:v>5.7503401058492454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5.5099796402999406</c:v>
                </c:pt>
                <c:pt idx="1">
                  <c:v>5.9749626666822264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5.0358111759540121</c:v>
                </c:pt>
                <c:pt idx="1">
                  <c:v>4.5505541465463386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7.3083527452051236</c:v>
                </c:pt>
                <c:pt idx="1">
                  <c:v>7.6354497158483889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7.1358717193210186</c:v>
                </c:pt>
                <c:pt idx="1">
                  <c:v>7.0382272809187372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6.0177141200401163</c:v>
                </c:pt>
                <c:pt idx="1">
                  <c:v>5.8093504621584202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5.6654906386547186</c:v>
                </c:pt>
                <c:pt idx="1">
                  <c:v>6.0339243569100116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8.1318433012475584</c:v>
                </c:pt>
                <c:pt idx="1">
                  <c:v>8.2457869523004046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6.4467614053403439</c:v>
                </c:pt>
                <c:pt idx="1">
                  <c:v>6.4412042033752073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4.5901242210953681</c:v>
                </c:pt>
                <c:pt idx="1">
                  <c:v>4.160398077960795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8.0184282779534399</c:v>
                </c:pt>
                <c:pt idx="1">
                  <c:v>7.6223604206490094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5.8904990393307024</c:v>
                </c:pt>
                <c:pt idx="1">
                  <c:v>6.1266683961854422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4.5063606609681006</c:v>
                </c:pt>
                <c:pt idx="1">
                  <c:v>4.5739731634281977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2.268522038114809</c:v>
                </c:pt>
                <c:pt idx="1">
                  <c:v>2.557451487260149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2.2980686858910349</c:v>
                </c:pt>
                <c:pt idx="1">
                  <c:v>2.6287947217425418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5.5039736109453363</c:v>
                </c:pt>
                <c:pt idx="1">
                  <c:v>4.5505541465463386</c:v>
                </c:pt>
                <c:pt idx="2">
                  <c:v>6.7377117762681351</c:v>
                </c:pt>
                <c:pt idx="3">
                  <c:v>4.0345403853149069</c:v>
                </c:pt>
                <c:pt idx="4">
                  <c:v>6.0247271370089583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6.2047950106403951</c:v>
                </c:pt>
                <c:pt idx="1">
                  <c:v>5.1670666115532793</c:v>
                </c:pt>
                <c:pt idx="2">
                  <c:v>7.350537487640536</c:v>
                </c:pt>
                <c:pt idx="3">
                  <c:v>4.6103644907806016</c:v>
                </c:pt>
                <c:pt idx="4">
                  <c:v>6.5537218457189699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1.597236192679061</c:v>
                </c:pt>
                <c:pt idx="1">
                  <c:v>1.9387568992060911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4.3121531218853342</c:v>
                </c:pt>
                <c:pt idx="1">
                  <c:v>4.2367354456237427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5.6031201072715504</c:v>
                </c:pt>
                <c:pt idx="1">
                  <c:v>6.4381134938796309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4.5311287247361376</c:v>
                </c:pt>
                <c:pt idx="1">
                  <c:v>4.2627636220563554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4.2574479857271017</c:v>
                </c:pt>
                <c:pt idx="1">
                  <c:v>5.099349489247837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7.5873828615763683</c:v>
                </c:pt>
                <c:pt idx="1">
                  <c:v>7.7709052757626056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7.4735675890902309</c:v>
                </c:pt>
                <c:pt idx="1">
                  <c:v>7.6917095914986797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6.2684014041771654</c:v>
                </c:pt>
                <c:pt idx="1">
                  <c:v>6.3040628936315466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2.7735477091116771</c:v>
                </c:pt>
                <c:pt idx="1">
                  <c:v>2.4334537567442358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7.0414984565926746</c:v>
                </c:pt>
                <c:pt idx="1">
                  <c:v>6.4412042033752073</c:v>
                </c:pt>
                <c:pt idx="2">
                  <c:v>6.4381134938796309</c:v>
                </c:pt>
                <c:pt idx="3">
                  <c:v>6.0339243569100116</c:v>
                </c:pt>
                <c:pt idx="4">
                  <c:v>2.557451487260149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6.1382278754366961</c:v>
                </c:pt>
                <c:pt idx="1">
                  <c:v>5.8746872241711792</c:v>
                </c:pt>
                <c:pt idx="2">
                  <c:v>5.8824670161889134</c:v>
                </c:pt>
                <c:pt idx="3">
                  <c:v>5.5074133957026294</c:v>
                </c:pt>
                <c:pt idx="4">
                  <c:v>2.166042399085196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663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RKL | West London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935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RKL | West London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3374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RKL | West London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West London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5528478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4127146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20777177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55783889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Do you feel in control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To what extent did your NHS mental health team involve you in agreeing your care plan?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West London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feeling in control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 </a:t>
            </a:r>
            <a:r>
              <a:rPr lang="en-GB" sz="1200" b="0" noProof="0">
                <a:solidFill>
                  <a:prstClr val="black"/>
                </a:solidFill>
                <a:latin typeface="Arial"/>
              </a:rPr>
              <a:t>service users being involved in agreeing their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 </a:t>
            </a:r>
            <a:r>
              <a:rPr lang="en-GB" sz="1200" b="0">
                <a:solidFill>
                  <a:prstClr val="black"/>
                </a:solidFill>
                <a:latin typeface="Arial"/>
              </a:rPr>
              <a:t>service users repeating their mental health history to staff</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given a choice on how their care and treatment was delivered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3260864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40664445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652426232"/>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447549499"/>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70649639"/>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89837047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3020972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706306467"/>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068976353"/>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22922279"/>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57593237"/>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073274496"/>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41552184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676558908"/>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53073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325392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31201512"/>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530105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28761149"/>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7088763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465190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346815665"/>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549911659"/>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72187535"/>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2480091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259487749"/>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7625650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89090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376077537"/>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18458344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27946875"/>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654954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48788752"/>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0807405"/>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16885529"/>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1493804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241674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85117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41658206"/>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7245274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812755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973430837"/>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324633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5298567"/>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6329369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264811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593873015"/>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1198243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42497372"/>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9092200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313001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694136714"/>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374680698"/>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651168884"/>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464994722"/>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763587637"/>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518833072"/>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4002536900"/>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545102931"/>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8999289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388253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661877176"/>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6152098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244345377"/>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8680910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666598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415292861"/>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1618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845263793"/>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1385927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487289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6449304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51212821"/>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3543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701631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096335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34280982"/>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915460633"/>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9687853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1359904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126321740"/>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5252561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4982569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177267268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4989451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11860262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4962415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32946493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5878862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3031170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662411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01813631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0752842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0007181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3897253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87794606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4614026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5540735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3460609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81343052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1764776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6857280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7510999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41918704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9178048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1257514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7249158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9637394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2232223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60506209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27662262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5049885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4463999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98969305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2136035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367040383"/>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6159936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424216872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690620007"/>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31213813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1895558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14970799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66559236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7467686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6318167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21245962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104652219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41449783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39641523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80305885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8760578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2495336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9415005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333895874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16244441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2071879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6169499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812911266"/>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8090786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0058025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have to repeat your mental health history to your NHS mental health 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To what extent did your NHS mental health team involve you in agreeing your care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1584840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Do you feel in control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47864292"/>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954622301"/>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319449898"/>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03678820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30074027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75016370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26205146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24270</TotalTime>
  <Words>9023</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West London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